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6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8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1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6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7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4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1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78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4EF32-C1C9-4C2C-A904-4676E57E687B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3CB1E-5052-4ADA-8FAA-E5860220D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67000" y="76200"/>
            <a:ext cx="37176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Real Number System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76200"/>
            <a:ext cx="3717620" cy="584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93834" y="1304223"/>
            <a:ext cx="3124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62600" y="4572000"/>
            <a:ext cx="3124200" cy="13716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10190" y="2915837"/>
            <a:ext cx="3124200" cy="13716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3979" y="4876800"/>
            <a:ext cx="3124200" cy="1371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22834" y="800501"/>
            <a:ext cx="3124200" cy="1371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9503" y="5039380"/>
            <a:ext cx="14252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Rational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73684" y="4728718"/>
            <a:ext cx="12471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Integer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02885" y="947594"/>
            <a:ext cx="11641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Whole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22113" y="2996910"/>
            <a:ext cx="1300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Natural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251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Erica C</dc:creator>
  <cp:lastModifiedBy>Bower, Erica C</cp:lastModifiedBy>
  <cp:revision>1</cp:revision>
  <dcterms:created xsi:type="dcterms:W3CDTF">2012-07-26T16:40:58Z</dcterms:created>
  <dcterms:modified xsi:type="dcterms:W3CDTF">2012-07-26T16:48:08Z</dcterms:modified>
</cp:coreProperties>
</file>